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94660"/>
  </p:normalViewPr>
  <p:slideViewPr>
    <p:cSldViewPr snapToGrid="0">
      <p:cViewPr varScale="1">
        <p:scale>
          <a:sx n="80" d="100"/>
          <a:sy n="80" d="100"/>
        </p:scale>
        <p:origin x="90" y="7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52D-A3D0-4E34-8771-6BC940E3107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C156-23EC-4F63-AC56-D45AEE32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52D-A3D0-4E34-8771-6BC940E3107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C156-23EC-4F63-AC56-D45AEE32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6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52D-A3D0-4E34-8771-6BC940E3107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C156-23EC-4F63-AC56-D45AEE32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35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52D-A3D0-4E34-8771-6BC940E3107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C156-23EC-4F63-AC56-D45AEE32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52D-A3D0-4E34-8771-6BC940E3107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C156-23EC-4F63-AC56-D45AEE32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7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52D-A3D0-4E34-8771-6BC940E3107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C156-23EC-4F63-AC56-D45AEE32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8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52D-A3D0-4E34-8771-6BC940E3107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C156-23EC-4F63-AC56-D45AEE32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7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52D-A3D0-4E34-8771-6BC940E3107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C156-23EC-4F63-AC56-D45AEE32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2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52D-A3D0-4E34-8771-6BC940E3107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C156-23EC-4F63-AC56-D45AEE32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12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52D-A3D0-4E34-8771-6BC940E3107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C156-23EC-4F63-AC56-D45AEE32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6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952D-A3D0-4E34-8771-6BC940E3107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C156-23EC-4F63-AC56-D45AEE32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5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3952D-A3D0-4E34-8771-6BC940E3107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FC156-23EC-4F63-AC56-D45AEE32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6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611"/>
            <a:ext cx="12368463" cy="6172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9400" y="4410613"/>
            <a:ext cx="5221501" cy="615553"/>
          </a:xfrm>
          <a:prstGeom prst="rect">
            <a:avLst/>
          </a:prstGeom>
          <a:solidFill>
            <a:srgbClr val="002060">
              <a:alpha val="33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GET SELFIE-READY SKIN!</a:t>
            </a:r>
            <a:endParaRPr lang="en-US" sz="3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837" y="5026166"/>
            <a:ext cx="7315200" cy="954107"/>
          </a:xfrm>
          <a:prstGeom prst="rect">
            <a:avLst/>
          </a:prstGeom>
          <a:solidFill>
            <a:srgbClr val="C00000">
              <a:alpha val="34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BUY ONE GLYTONE ACNE TREATMENT MASK AND GET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 GLYTONE ACNE 3P GEL FOR ½ OFF!</a:t>
            </a:r>
          </a:p>
          <a:p>
            <a:pPr algn="ctr"/>
            <a:r>
              <a:rPr lang="en-US" sz="1600" b="1" i="1" dirty="0" smtClean="0">
                <a:solidFill>
                  <a:schemeClr val="bg1"/>
                </a:solidFill>
              </a:rPr>
              <a:t>AVAILABLE ONLINE AND AT SIGNATURE DERMATOLOGY</a:t>
            </a:r>
            <a:endParaRPr lang="en-US" sz="1600" b="1" i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100589"/>
            <a:ext cx="12192000" cy="757411"/>
          </a:xfrm>
          <a:prstGeom prst="rect">
            <a:avLst/>
          </a:prstGeom>
          <a:solidFill>
            <a:srgbClr val="002060">
              <a:alpha val="89000"/>
            </a:srgb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86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Office4</dc:creator>
  <cp:lastModifiedBy>Office4</cp:lastModifiedBy>
  <cp:revision>2</cp:revision>
  <dcterms:created xsi:type="dcterms:W3CDTF">2016-07-07T19:50:39Z</dcterms:created>
  <dcterms:modified xsi:type="dcterms:W3CDTF">2016-07-07T20:08:36Z</dcterms:modified>
</cp:coreProperties>
</file>