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0" autoAdjust="0"/>
  </p:normalViewPr>
  <p:slideViewPr>
    <p:cSldViewPr snapToGrid="0" snapToObjects="1">
      <p:cViewPr varScale="1">
        <p:scale>
          <a:sx n="73" d="100"/>
          <a:sy n="73" d="100"/>
        </p:scale>
        <p:origin x="-83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A68CF-7182-498F-8C29-D56E2F7FB9D7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1FEF2-BEE7-49FE-BDEC-24E0D30422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32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1FEF2-BEE7-49FE-BDEC-24E0D30422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6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2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9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1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8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3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9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6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3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46F53-2335-EB4A-B627-574F0EC9B27B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B0FDB-F6E6-4646-A113-B807ED6B2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3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46" y="171437"/>
            <a:ext cx="7599181" cy="439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5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</Words>
  <Application>Microsoft Office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Facial Veins + Chronic Redness Gemini Laser</dc:title>
  <dc:creator>Kevin Beisel</dc:creator>
  <cp:lastModifiedBy>mini lab</cp:lastModifiedBy>
  <cp:revision>8</cp:revision>
  <dcterms:created xsi:type="dcterms:W3CDTF">2013-07-19T15:16:16Z</dcterms:created>
  <dcterms:modified xsi:type="dcterms:W3CDTF">2016-02-26T21:09:27Z</dcterms:modified>
</cp:coreProperties>
</file>