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628" cy="461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183" y="0"/>
            <a:ext cx="3037628" cy="461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693738"/>
            <a:ext cx="4616450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59" y="4387452"/>
            <a:ext cx="5607684" cy="415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3324"/>
            <a:ext cx="3037628" cy="461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183" y="8773324"/>
            <a:ext cx="3037628" cy="461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FBAEEBB6-6B1F-452E-91B3-5B9D8899A1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195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C250F6-80F6-4954-8943-221DE09D24EE}" type="slidenum">
              <a:rPr lang="en-US"/>
              <a:pPr/>
              <a:t>1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7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65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7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9229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45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964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88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9042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590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120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41564"/>
            <a:ext cx="914400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kern="0" noProof="0" dirty="0" smtClean="0">
                <a:solidFill>
                  <a:srgbClr val="FFFFFF"/>
                </a:solidFill>
                <a:latin typeface="Kunstler Script" pitchFamily="66" charset="0"/>
                <a:ea typeface="+mj-ea"/>
                <a:cs typeface="+mj-cs"/>
              </a:rPr>
              <a:t>Save the Date</a:t>
            </a:r>
            <a:r>
              <a:rPr kumimoji="0" lang="en-US" sz="72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Kunstler Script" pitchFamily="66" charset="0"/>
                <a:ea typeface="+mj-ea"/>
                <a:cs typeface="+mj-cs"/>
              </a:rPr>
              <a:t>!</a:t>
            </a:r>
            <a:endParaRPr kumimoji="0" lang="en-US" sz="720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Kunstler Script" pitchFamily="66" charset="0"/>
              <a:ea typeface="+mj-ea"/>
              <a:cs typeface="+mj-cs"/>
            </a:endParaRPr>
          </a:p>
          <a:p>
            <a:pPr algn="ctr"/>
            <a:r>
              <a:rPr lang="en-US" sz="3600" kern="0" dirty="0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December 2, 2016</a:t>
            </a:r>
          </a:p>
          <a:p>
            <a:pPr algn="ctr"/>
            <a:r>
              <a:rPr lang="en-US" sz="3600" kern="0" dirty="0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9am-6pm</a:t>
            </a:r>
          </a:p>
          <a:p>
            <a:pPr algn="ctr"/>
            <a:endParaRPr lang="en-US" sz="1000" kern="0" dirty="0" smtClean="0">
              <a:solidFill>
                <a:srgbClr val="FFFFFF"/>
              </a:solidFill>
              <a:latin typeface="Baskerville Old Face" pitchFamily="18" charset="0"/>
              <a:ea typeface="+mj-ea"/>
              <a:cs typeface="+mj-cs"/>
            </a:endParaRPr>
          </a:p>
          <a:p>
            <a:pPr algn="ctr"/>
            <a:r>
              <a:rPr lang="en-US" sz="2800" kern="0" dirty="0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All </a:t>
            </a:r>
            <a:r>
              <a:rPr lang="en-US" sz="2800" kern="0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day </a:t>
            </a:r>
            <a:r>
              <a:rPr lang="en-US" sz="2800" kern="0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promotions and </a:t>
            </a:r>
            <a:r>
              <a:rPr lang="en-US" sz="2800" kern="0" dirty="0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educational demos 1pm-6pm!</a:t>
            </a:r>
          </a:p>
          <a:p>
            <a:pPr algn="ctr"/>
            <a:r>
              <a:rPr lang="en-US" sz="2000" kern="0" dirty="0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Appointments required for the following treatments:</a:t>
            </a:r>
          </a:p>
          <a:p>
            <a:pPr algn="ctr"/>
            <a:r>
              <a:rPr lang="en-US" sz="2000" kern="0" dirty="0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Botox </a:t>
            </a:r>
          </a:p>
          <a:p>
            <a:pPr algn="ctr"/>
            <a:r>
              <a:rPr lang="en-US" sz="2000" kern="0" dirty="0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Vi Peel</a:t>
            </a:r>
          </a:p>
          <a:p>
            <a:pPr algn="ctr"/>
            <a:r>
              <a:rPr lang="en-US" sz="2000" kern="0" dirty="0" err="1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Obagi</a:t>
            </a:r>
            <a:r>
              <a:rPr lang="en-US" sz="2000" kern="0" dirty="0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 Radiance Peel</a:t>
            </a:r>
          </a:p>
          <a:p>
            <a:pPr algn="ctr"/>
            <a:r>
              <a:rPr lang="en-US" sz="2000" kern="0" dirty="0" err="1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Glytone</a:t>
            </a:r>
            <a:r>
              <a:rPr lang="en-US" sz="2000" kern="0" dirty="0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 Peels</a:t>
            </a:r>
          </a:p>
          <a:p>
            <a:pPr algn="ctr"/>
            <a:r>
              <a:rPr lang="en-US" sz="2000" kern="0" dirty="0" err="1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Microneedling</a:t>
            </a:r>
            <a:endParaRPr lang="en-US" sz="2000" kern="0" dirty="0" smtClean="0">
              <a:solidFill>
                <a:srgbClr val="FFFFFF"/>
              </a:solidFill>
              <a:latin typeface="Baskerville Old Face" pitchFamily="18" charset="0"/>
              <a:ea typeface="+mj-ea"/>
              <a:cs typeface="+mj-cs"/>
            </a:endParaRPr>
          </a:p>
          <a:p>
            <a:pPr algn="ctr"/>
            <a:endParaRPr lang="en-US" sz="1600" kern="0" dirty="0">
              <a:solidFill>
                <a:srgbClr val="FFFFFF"/>
              </a:solidFill>
              <a:latin typeface="Baskerville Old Face" pitchFamily="18" charset="0"/>
              <a:ea typeface="+mj-ea"/>
              <a:cs typeface="+mj-cs"/>
            </a:endParaRPr>
          </a:p>
          <a:p>
            <a:pPr algn="ctr"/>
            <a:r>
              <a:rPr lang="en-US" sz="1600" kern="0" dirty="0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Signature Dermatology </a:t>
            </a:r>
          </a:p>
          <a:p>
            <a:pPr algn="ctr"/>
            <a:r>
              <a:rPr lang="en-US" sz="1600" kern="0" dirty="0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3853 </a:t>
            </a:r>
            <a:r>
              <a:rPr lang="en-US" sz="1600" kern="0" dirty="0" err="1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Trueman</a:t>
            </a:r>
            <a:r>
              <a:rPr lang="en-US" sz="1600" kern="0" dirty="0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 Court</a:t>
            </a:r>
          </a:p>
          <a:p>
            <a:pPr algn="ctr"/>
            <a:r>
              <a:rPr lang="en-US" sz="1600" kern="0" dirty="0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Hilliard, OH 43026</a:t>
            </a:r>
          </a:p>
          <a:p>
            <a:pPr algn="ctr"/>
            <a:r>
              <a:rPr lang="en-US" sz="1600" kern="0" dirty="0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614-777-1200</a:t>
            </a:r>
          </a:p>
          <a:p>
            <a:pPr algn="ctr"/>
            <a:r>
              <a:rPr lang="en-US" sz="1600" kern="0" dirty="0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www.signaturedermatology.com</a:t>
            </a:r>
          </a:p>
          <a:p>
            <a:pPr algn="ctr"/>
            <a:r>
              <a:rPr lang="en-US" sz="1600" kern="0" dirty="0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Check website for more info and demo times</a:t>
            </a:r>
            <a:endParaRPr lang="en-US" sz="1600" kern="0" dirty="0">
              <a:solidFill>
                <a:srgbClr val="FFFFFF"/>
              </a:solidFill>
              <a:latin typeface="Baskerville Old Face" pitchFamily="18" charset="0"/>
              <a:ea typeface="+mj-ea"/>
              <a:cs typeface="+mj-cs"/>
            </a:endParaRPr>
          </a:p>
          <a:p>
            <a:pPr algn="ctr"/>
            <a:r>
              <a:rPr lang="en-US" sz="2800" kern="0" dirty="0" smtClean="0">
                <a:solidFill>
                  <a:srgbClr val="FFFFFF"/>
                </a:solidFill>
                <a:latin typeface="Baskerville Old Face" pitchFamily="18" charset="0"/>
                <a:ea typeface="+mj-ea"/>
                <a:cs typeface="+mj-cs"/>
              </a:rPr>
              <a:t>Check back for more details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227" y="3755838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Baskerville Old Face" pitchFamily="18" charset="0"/>
              </a:rPr>
              <a:t>20% off products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Baskerville Old Face" pitchFamily="18" charset="0"/>
              </a:rPr>
              <a:t>o</a:t>
            </a:r>
            <a:r>
              <a:rPr lang="en-US" sz="2400" dirty="0" smtClean="0">
                <a:solidFill>
                  <a:schemeClr val="bg1"/>
                </a:solidFill>
                <a:latin typeface="Baskerville Old Face" pitchFamily="18" charset="0"/>
              </a:rPr>
              <a:t>nline and in office</a:t>
            </a:r>
            <a:endParaRPr lang="en-US" sz="2400" dirty="0">
              <a:solidFill>
                <a:schemeClr val="bg1"/>
              </a:solidFill>
              <a:latin typeface="Kunstler Script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0" y="3784802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Baskerville Old Face" pitchFamily="18" charset="0"/>
              </a:rPr>
              <a:t>Special packages of aesthetic services</a:t>
            </a:r>
            <a:endParaRPr lang="en-US" sz="2400" dirty="0">
              <a:solidFill>
                <a:schemeClr val="bg1"/>
              </a:solidFill>
              <a:latin typeface="Kunstler Script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nowflakes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Snowflakes design template</Template>
  <TotalTime>1697</TotalTime>
  <Words>71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Snowflakes design template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aesthetician</dc:creator>
  <cp:lastModifiedBy>aesthetician</cp:lastModifiedBy>
  <cp:revision>8</cp:revision>
  <cp:lastPrinted>2016-09-16T15:26:46Z</cp:lastPrinted>
  <dcterms:created xsi:type="dcterms:W3CDTF">2016-09-15T14:35:41Z</dcterms:created>
  <dcterms:modified xsi:type="dcterms:W3CDTF">2016-09-20T20:47:31Z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TC100775751033</vt:lpwstr>
  </property>
</Properties>
</file>