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595" autoAdjust="0"/>
  </p:normalViewPr>
  <p:slideViewPr>
    <p:cSldViewPr snapToGrid="0" snapToObjects="1">
      <p:cViewPr varScale="1">
        <p:scale>
          <a:sx n="79" d="100"/>
          <a:sy n="79" d="100"/>
        </p:scale>
        <p:origin x="41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6F53-2335-EB4A-B627-574F0EC9B27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FDB-F6E6-4646-A113-B807ED6B2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6F53-2335-EB4A-B627-574F0EC9B27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FDB-F6E6-4646-A113-B807ED6B2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6F53-2335-EB4A-B627-574F0EC9B27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FDB-F6E6-4646-A113-B807ED6B2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2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6F53-2335-EB4A-B627-574F0EC9B27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FDB-F6E6-4646-A113-B807ED6B2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6F53-2335-EB4A-B627-574F0EC9B27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FDB-F6E6-4646-A113-B807ED6B2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6F53-2335-EB4A-B627-574F0EC9B27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FDB-F6E6-4646-A113-B807ED6B2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8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6F53-2335-EB4A-B627-574F0EC9B27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FDB-F6E6-4646-A113-B807ED6B2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3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6F53-2335-EB4A-B627-574F0EC9B27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FDB-F6E6-4646-A113-B807ED6B2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6F53-2335-EB4A-B627-574F0EC9B27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FDB-F6E6-4646-A113-B807ED6B2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6F53-2335-EB4A-B627-574F0EC9B27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FDB-F6E6-4646-A113-B807ED6B2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3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6F53-2335-EB4A-B627-574F0EC9B27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FDB-F6E6-4646-A113-B807ED6B2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46F53-2335-EB4A-B627-574F0EC9B27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B0FDB-F6E6-4646-A113-B807ED6B2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3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317329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15% OFF ALL SUNSCREENS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FOR THE ENTIRE MONTH OF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MAY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AVAILABLE ONLINE AND AT SIGNATURE DERMATOLOGY</a:t>
            </a:r>
            <a:endParaRPr lang="en-US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Content Placeholder 6" descr="blue_lizard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64542" y="1568690"/>
            <a:ext cx="1837294" cy="1382564"/>
          </a:xfrm>
        </p:spPr>
      </p:pic>
      <p:pic>
        <p:nvPicPr>
          <p:cNvPr id="8" name="Content Placeholder 7" descr="EltaMD_LOGO_Suncreen_HR_2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27248" y="199176"/>
            <a:ext cx="1837294" cy="13586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70419"/>
            <a:ext cx="1862350" cy="2483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34" y="165718"/>
            <a:ext cx="1865876" cy="24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15% OFF ALL SUNSCREENS  FOR THE ENTIRE MONTH OF MAY AVAILABLE ONLINE AND AT SIGNATURE DERMATOLOGY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Veins + Chronic Redness Gemini Laser</dc:title>
  <dc:creator>Kevin Beisel</dc:creator>
  <cp:lastModifiedBy>Office4</cp:lastModifiedBy>
  <cp:revision>16</cp:revision>
  <dcterms:created xsi:type="dcterms:W3CDTF">2013-07-19T15:16:16Z</dcterms:created>
  <dcterms:modified xsi:type="dcterms:W3CDTF">2017-04-28T17:54:29Z</dcterms:modified>
</cp:coreProperties>
</file>